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8" r:id="rId3"/>
    <p:sldId id="292" r:id="rId4"/>
    <p:sldId id="287" r:id="rId5"/>
    <p:sldId id="289" r:id="rId6"/>
    <p:sldId id="290" r:id="rId7"/>
    <p:sldId id="291" r:id="rId8"/>
    <p:sldId id="293" r:id="rId9"/>
    <p:sldId id="294" r:id="rId10"/>
    <p:sldId id="295" r:id="rId11"/>
    <p:sldId id="296" r:id="rId12"/>
    <p:sldId id="297" r:id="rId13"/>
    <p:sldId id="298" r:id="rId14"/>
    <p:sldId id="284" r:id="rId15"/>
    <p:sldId id="261" r:id="rId16"/>
    <p:sldId id="285" r:id="rId17"/>
    <p:sldId id="262" r:id="rId18"/>
    <p:sldId id="302" r:id="rId19"/>
    <p:sldId id="263" r:id="rId20"/>
    <p:sldId id="264" r:id="rId21"/>
    <p:sldId id="265" r:id="rId22"/>
    <p:sldId id="266" r:id="rId23"/>
    <p:sldId id="267" r:id="rId24"/>
    <p:sldId id="268" r:id="rId25"/>
    <p:sldId id="270" r:id="rId26"/>
    <p:sldId id="271" r:id="rId27"/>
    <p:sldId id="273" r:id="rId28"/>
    <p:sldId id="274" r:id="rId29"/>
    <p:sldId id="275" r:id="rId30"/>
    <p:sldId id="286" r:id="rId31"/>
    <p:sldId id="276" r:id="rId32"/>
    <p:sldId id="277" r:id="rId33"/>
    <p:sldId id="280" r:id="rId34"/>
    <p:sldId id="281" r:id="rId35"/>
    <p:sldId id="282" r:id="rId36"/>
    <p:sldId id="30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9BD3ECB-5263-4B5B-9733-FD4FCFA01018}">
          <p14:sldIdLst/>
        </p14:section>
        <p14:section name="Раздел без заголовка" id="{65526C81-BDA2-47BC-B64F-A7609E4DE420}">
          <p14:sldIdLst>
            <p14:sldId id="256"/>
            <p14:sldId id="288"/>
            <p14:sldId id="292"/>
            <p14:sldId id="287"/>
            <p14:sldId id="289"/>
            <p14:sldId id="290"/>
            <p14:sldId id="291"/>
            <p14:sldId id="293"/>
            <p14:sldId id="294"/>
            <p14:sldId id="295"/>
            <p14:sldId id="296"/>
            <p14:sldId id="297"/>
            <p14:sldId id="298"/>
            <p14:sldId id="284"/>
            <p14:sldId id="261"/>
            <p14:sldId id="285"/>
            <p14:sldId id="262"/>
            <p14:sldId id="302"/>
            <p14:sldId id="263"/>
            <p14:sldId id="264"/>
            <p14:sldId id="265"/>
            <p14:sldId id="266"/>
            <p14:sldId id="267"/>
            <p14:sldId id="268"/>
            <p14:sldId id="270"/>
          </p14:sldIdLst>
        </p14:section>
        <p14:section name="Раздел без заголовка" id="{8DEDCD04-6FFC-4DCB-8ABA-3718F8B749B3}">
          <p14:sldIdLst>
            <p14:sldId id="271"/>
            <p14:sldId id="273"/>
            <p14:sldId id="274"/>
            <p14:sldId id="275"/>
            <p14:sldId id="286"/>
            <p14:sldId id="276"/>
            <p14:sldId id="277"/>
            <p14:sldId id="280"/>
            <p14:sldId id="281"/>
            <p14:sldId id="282"/>
            <p14:sldId id="30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uk-UA" dirty="0" smtClean="0"/>
              <a:t>Париж відкриває таємниці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250006" cy="1329296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Підготувала Вчитель </a:t>
            </a:r>
          </a:p>
          <a:p>
            <a:r>
              <a:rPr lang="uk-UA" dirty="0" smtClean="0"/>
              <a:t> зарубіжної літератури</a:t>
            </a:r>
          </a:p>
          <a:p>
            <a:endParaRPr lang="uk-UA" dirty="0" smtClean="0"/>
          </a:p>
          <a:p>
            <a:r>
              <a:rPr lang="uk-UA" dirty="0" err="1" smtClean="0"/>
              <a:t>Пологівського</a:t>
            </a:r>
            <a:r>
              <a:rPr lang="uk-UA" dirty="0" smtClean="0"/>
              <a:t> НВК </a:t>
            </a:r>
          </a:p>
          <a:p>
            <a:r>
              <a:rPr lang="uk-UA" dirty="0" smtClean="0"/>
              <a:t>Сирота Людмила Олегівна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392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181">
        <p14:reveal/>
      </p:transition>
    </mc:Choice>
    <mc:Fallback>
      <p:transition spd="slow" advTm="51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Головні сходи </a:t>
            </a:r>
            <a:r>
              <a:rPr lang="uk-UA" dirty="0" err="1" smtClean="0"/>
              <a:t>лувра</a:t>
            </a:r>
            <a:endParaRPr lang="ru-RU" dirty="0"/>
          </a:p>
        </p:txBody>
      </p:sp>
      <p:pic>
        <p:nvPicPr>
          <p:cNvPr id="9218" name="Picture 2" descr="C:\Users\Ludmila\Downloads\1358290176_paradnaya-lestnica-v-luvr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1141"/>
            <a:ext cx="7239000" cy="482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188576"/>
      </p:ext>
    </p:extLst>
  </p:cSld>
  <p:clrMapOvr>
    <a:masterClrMapping/>
  </p:clrMapOvr>
  <p:transition spd="slow" advTm="10892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Бутик</a:t>
            </a:r>
            <a:r>
              <a:rPr lang="uk-UA" dirty="0" smtClean="0"/>
              <a:t> Луїс </a:t>
            </a:r>
            <a:r>
              <a:rPr lang="uk-UA" dirty="0" err="1" smtClean="0"/>
              <a:t>Вітон</a:t>
            </a:r>
            <a:endParaRPr lang="ru-RU" dirty="0"/>
          </a:p>
        </p:txBody>
      </p:sp>
      <p:pic>
        <p:nvPicPr>
          <p:cNvPr id="10242" name="Picture 2" descr="C:\Users\Ludmila\Downloads\lui-vitton-buti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0044"/>
            <a:ext cx="7239000" cy="482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679204"/>
      </p:ext>
    </p:extLst>
  </p:cSld>
  <p:clrMapOvr>
    <a:masterClrMapping/>
  </p:clrMapOvr>
  <p:transition spd="slow" advTm="10801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Магазин – салон Крістіан </a:t>
            </a:r>
            <a:r>
              <a:rPr lang="uk-UA" dirty="0" err="1" smtClean="0"/>
              <a:t>Діор</a:t>
            </a:r>
            <a:endParaRPr lang="ru-RU" dirty="0"/>
          </a:p>
        </p:txBody>
      </p:sp>
      <p:pic>
        <p:nvPicPr>
          <p:cNvPr id="11266" name="Picture 2" descr="C:\Users\Ludmila\Downloads\dior-montaig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23" y="1609725"/>
            <a:ext cx="5385153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994944"/>
      </p:ext>
    </p:extLst>
  </p:cSld>
  <p:clrMapOvr>
    <a:masterClrMapping/>
  </p:clrMapOvr>
  <p:transition spd="slow" advTm="9973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Парфумерна</a:t>
            </a:r>
            <a:endParaRPr lang="ru-RU" dirty="0"/>
          </a:p>
        </p:txBody>
      </p:sp>
      <p:pic>
        <p:nvPicPr>
          <p:cNvPr id="12290" name="Picture 2" descr="C:\Users\Ludmila\Downloads\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6" y="1609725"/>
            <a:ext cx="7127408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90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716">
        <p:split orient="vert"/>
      </p:transition>
    </mc:Choice>
    <mc:Fallback>
      <p:transition spd="slow" advTm="871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Університет </a:t>
            </a:r>
            <a:r>
              <a:rPr lang="uk-UA" dirty="0" err="1" smtClean="0"/>
              <a:t>Сорбонна</a:t>
            </a:r>
            <a:endParaRPr lang="ru-RU" dirty="0"/>
          </a:p>
        </p:txBody>
      </p:sp>
      <p:pic>
        <p:nvPicPr>
          <p:cNvPr id="1026" name="Picture 2" descr="C:\Users\Ludmila\Downloads\Universite_de_Paris_Faculte_de_droit_DSC_1945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09538"/>
            <a:ext cx="7239000" cy="324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144532"/>
      </p:ext>
    </p:extLst>
  </p:cSld>
  <p:clrMapOvr>
    <a:masterClrMapping/>
  </p:clrMapOvr>
  <p:transition spd="slow" advTm="14254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udmila\Downloads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18" y="692696"/>
            <a:ext cx="724493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61119"/>
      </p:ext>
    </p:extLst>
  </p:cSld>
  <p:clrMapOvr>
    <a:masterClrMapping/>
  </p:clrMapOvr>
  <p:transition spd="slow" advTm="902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1004888"/>
            <a:ext cx="7224713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256238"/>
      </p:ext>
    </p:extLst>
  </p:cSld>
  <p:clrMapOvr>
    <a:masterClrMapping/>
  </p:clrMapOvr>
  <p:transition spd="slow" advTm="1024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Читальна зала університету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udmila\Downloads\interer-universiteta-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34932"/>
            <a:ext cx="7776865" cy="523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103979"/>
      </p:ext>
    </p:extLst>
  </p:cSld>
  <p:clrMapOvr>
    <a:masterClrMapping/>
  </p:clrMapOvr>
  <p:transition spd="slow" advTm="9131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/>
              <a:t>Віктор Гюго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Ludmila\Downloads\гюг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570" y="1609725"/>
            <a:ext cx="3940259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484291"/>
      </p:ext>
    </p:extLst>
  </p:cSld>
  <p:clrMapOvr>
    <a:masterClrMapping/>
  </p:clrMapOvr>
  <p:transition spd="slow" advTm="1188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Париж…</a:t>
            </a:r>
            <a:endParaRPr lang="ru-RU" dirty="0"/>
          </a:p>
        </p:txBody>
      </p:sp>
      <p:pic>
        <p:nvPicPr>
          <p:cNvPr id="4098" name="Picture 2" descr="C:\Users\Ludmila\Downloads\10PAR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29" y="1609725"/>
            <a:ext cx="6825542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96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85"/>
    </mc:Choice>
    <mc:Fallback>
      <p:transition spd="slow" advTm="1028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Булонський ліс</a:t>
            </a:r>
            <a:endParaRPr lang="ru-RU" dirty="0"/>
          </a:p>
        </p:txBody>
      </p:sp>
      <p:pic>
        <p:nvPicPr>
          <p:cNvPr id="2050" name="Picture 2" descr="C:\Users\Ludmila\Downloads\bulonskiy-les-rozari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436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736">
        <p:split orient="vert"/>
      </p:transition>
    </mc:Choice>
    <mc:Fallback>
      <p:transition spd="slow" advTm="673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Ludmila\Downloads\62b876ba641e59db6fd9e8ba4d4fe5d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68722"/>
            <a:ext cx="7056784" cy="508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16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21"/>
    </mc:Choice>
    <mc:Fallback>
      <p:transition spd="slow" advTm="1052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Ludmila\Downloads\paris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596"/>
            <a:ext cx="7488832" cy="629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62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36"/>
    </mc:Choice>
    <mc:Fallback>
      <p:transition spd="slow" advTm="9136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Ейфелева вежа</a:t>
            </a:r>
            <a:endParaRPr lang="ru-RU" dirty="0"/>
          </a:p>
        </p:txBody>
      </p:sp>
      <p:pic>
        <p:nvPicPr>
          <p:cNvPr id="7170" name="Picture 2" descr="C:\Users\Ludmila\Downloads\273702-alexfas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5" y="1484784"/>
            <a:ext cx="8172915" cy="481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068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64"/>
    </mc:Choice>
    <mc:Fallback>
      <p:transition spd="slow" advTm="9064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Ludmila\Downloads\195623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7632848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2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02"/>
    </mc:Choice>
    <mc:Fallback>
      <p:transition spd="slow" advTm="8802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Ейфелева вежа</a:t>
            </a:r>
            <a:endParaRPr lang="ru-RU" dirty="0"/>
          </a:p>
        </p:txBody>
      </p:sp>
      <p:pic>
        <p:nvPicPr>
          <p:cNvPr id="9218" name="Picture 2" descr="C:\Users\Ludmila\Downloads\Eiffel-Tower-Paris-Fran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11659"/>
            <a:ext cx="7239000" cy="444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18524"/>
      </p:ext>
    </p:extLst>
  </p:cSld>
  <p:clrMapOvr>
    <a:masterClrMapping/>
  </p:clrMapOvr>
  <p:transition spd="slow" advTm="8724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Ludmila\Downloads\ParisPh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56" y="1638840"/>
            <a:ext cx="7181088" cy="478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088252"/>
      </p:ext>
    </p:extLst>
  </p:cSld>
  <p:clrMapOvr>
    <a:masterClrMapping/>
  </p:clrMapOvr>
  <p:transition spd="slow" advTm="3752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Ludmila\Downloads\parizh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1" y="1609725"/>
            <a:ext cx="7100758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942495"/>
      </p:ext>
    </p:extLst>
  </p:cSld>
  <p:clrMapOvr>
    <a:masterClrMapping/>
  </p:clrMapOvr>
  <p:transition spd="slow" advTm="295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Ludmila\Downloads\sobor__lacom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854" y="1609725"/>
            <a:ext cx="3537691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6207"/>
      </p:ext>
    </p:extLst>
  </p:cSld>
  <p:clrMapOvr>
    <a:masterClrMapping/>
  </p:clrMapOvr>
  <p:transition spd="slow" advTm="3336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Ludmila\Downloads\55270_1925432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90" y="1609725"/>
            <a:ext cx="3098619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386836"/>
      </p:ext>
    </p:extLst>
  </p:cSld>
  <p:clrMapOvr>
    <a:masterClrMapping/>
  </p:clrMapOvr>
  <p:transition spd="slow" advTm="4628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Ludmila\Downloads\9982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95890"/>
            <a:ext cx="4752528" cy="508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83323"/>
      </p:ext>
    </p:extLst>
  </p:cSld>
  <p:clrMapOvr>
    <a:masterClrMapping/>
  </p:clrMapOvr>
  <p:transition spd="slow" advTm="4257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Ludmila\Downloads\124732331_img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51" y="1609725"/>
            <a:ext cx="6449898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44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284">
        <p:split orient="vert"/>
      </p:transition>
    </mc:Choice>
    <mc:Fallback>
      <p:transition spd="slow" advTm="728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63" y="1609725"/>
            <a:ext cx="3938274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0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07"/>
    </mc:Choice>
    <mc:Fallback>
      <p:transition spd="slow" advTm="4907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Собор Паризької Богоматері</a:t>
            </a:r>
            <a:endParaRPr lang="ru-RU" dirty="0"/>
          </a:p>
        </p:txBody>
      </p:sp>
      <p:pic>
        <p:nvPicPr>
          <p:cNvPr id="17410" name="Picture 2" descr="C:\Users\Ludmila\Downloads\0_9733b_e3db58fb_or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20" y="1609725"/>
            <a:ext cx="6458360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97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22"/>
    </mc:Choice>
    <mc:Fallback>
      <p:transition spd="slow" advTm="8922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Собор Паризької Богоматері</a:t>
            </a:r>
            <a:endParaRPr lang="ru-RU" dirty="0"/>
          </a:p>
        </p:txBody>
      </p:sp>
      <p:pic>
        <p:nvPicPr>
          <p:cNvPr id="18434" name="Picture 2" descr="C:\Users\Ludmila\Downloads\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0" y="1484784"/>
            <a:ext cx="682495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44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35"/>
    </mc:Choice>
    <mc:Fallback>
      <p:transition spd="slow" advTm="7735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Ludmila\Downloads\Notre-Dame-de-Par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381000"/>
            <a:ext cx="11430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582364"/>
      </p:ext>
    </p:extLst>
  </p:cSld>
  <p:clrMapOvr>
    <a:masterClrMapping/>
  </p:clrMapOvr>
  <p:transition spd="slow" advTm="7174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Ludmila\Downloads\sobor-parizhskoy-bogomateri-notre-dame-de-paris-paris-france-yl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01" y="1609725"/>
            <a:ext cx="6059398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984271"/>
      </p:ext>
    </p:extLst>
  </p:cSld>
  <p:clrMapOvr>
    <a:masterClrMapping/>
  </p:clrMapOvr>
  <p:transition spd="slow" advTm="7896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Нотр</a:t>
            </a:r>
            <a:r>
              <a:rPr lang="uk-UA" dirty="0" smtClean="0"/>
              <a:t>- дам …</a:t>
            </a:r>
            <a:endParaRPr lang="ru-RU" dirty="0"/>
          </a:p>
        </p:txBody>
      </p:sp>
      <p:pic>
        <p:nvPicPr>
          <p:cNvPr id="23554" name="Picture 2" descr="C:\Users\Ludmila\Downloads\Нотр_Дам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181422"/>
      </p:ext>
    </p:extLst>
  </p:cSld>
  <p:clrMapOvr>
    <a:masterClrMapping/>
  </p:clrMapOvr>
  <p:transition spd="slow" advTm="7308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Дякую за увагу.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76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3560">
        <p14:reveal/>
      </p:transition>
    </mc:Choice>
    <mc:Fallback>
      <p:transition spd="slow" advTm="135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Булонський ліс</a:t>
            </a:r>
            <a:endParaRPr lang="ru-RU" dirty="0"/>
          </a:p>
        </p:txBody>
      </p:sp>
      <p:pic>
        <p:nvPicPr>
          <p:cNvPr id="1026" name="Picture 2" descr="C:\Users\Ludmila\Downloads\Bulon_l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" y="1609725"/>
            <a:ext cx="6990080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90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925">
        <p:split orient="vert"/>
      </p:transition>
    </mc:Choice>
    <mc:Fallback>
      <p:transition spd="slow" advTm="892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Сади </a:t>
            </a:r>
            <a:r>
              <a:rPr lang="uk-UA" i="1" dirty="0" err="1" smtClean="0"/>
              <a:t>Тюїльрі</a:t>
            </a:r>
            <a:r>
              <a:rPr lang="uk-UA" i="1" dirty="0" smtClean="0"/>
              <a:t> </a:t>
            </a:r>
            <a:endParaRPr lang="ru-RU" dirty="0"/>
          </a:p>
        </p:txBody>
      </p:sp>
      <p:pic>
        <p:nvPicPr>
          <p:cNvPr id="3074" name="Picture 2" descr="C:\Users\Ludmila\Downloads\2y3fi7856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05" y="1609725"/>
            <a:ext cx="6456789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626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49">
        <p:split orient="vert"/>
      </p:transition>
    </mc:Choice>
    <mc:Fallback>
      <p:transition spd="slow" advTm="8049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Сад </a:t>
            </a:r>
            <a:r>
              <a:rPr lang="uk-UA" dirty="0" err="1" smtClean="0"/>
              <a:t>Тюїльрі</a:t>
            </a:r>
            <a:endParaRPr lang="ru-RU" dirty="0"/>
          </a:p>
        </p:txBody>
      </p:sp>
      <p:pic>
        <p:nvPicPr>
          <p:cNvPr id="4098" name="Picture 2" descr="C:\Users\Ludmila\Downloads\Сад-Тюильри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0044"/>
            <a:ext cx="7239000" cy="482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02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24"/>
    </mc:Choice>
    <mc:Fallback>
      <p:transition spd="slow" advTm="822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Ludmila\Downloads\3587937598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44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87"/>
    </mc:Choice>
    <mc:Fallback>
      <p:transition spd="slow" advTm="9087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Ludmila\Downloads\2675_or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1651794"/>
            <a:ext cx="63531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15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61"/>
    </mc:Choice>
    <mc:Fallback>
      <p:transition spd="slow" advTm="1146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Лувр</a:t>
            </a:r>
            <a:endParaRPr lang="ru-RU" dirty="0"/>
          </a:p>
        </p:txBody>
      </p:sp>
      <p:pic>
        <p:nvPicPr>
          <p:cNvPr id="8194" name="Picture 2" descr="C:\Users\Ludmila\Downloads\8691783995_58a895a9e8_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77790"/>
            <a:ext cx="7239000" cy="31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899791"/>
      </p:ext>
    </p:extLst>
  </p:cSld>
  <p:clrMapOvr>
    <a:masterClrMapping/>
  </p:clrMapOvr>
  <p:transition spd="slow" advTm="8005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253</TotalTime>
  <Words>60</Words>
  <Application>Microsoft Office PowerPoint</Application>
  <PresentationFormat>Экран (4:3)</PresentationFormat>
  <Paragraphs>25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Изящная</vt:lpstr>
      <vt:lpstr>Париж відкриває таємниці</vt:lpstr>
      <vt:lpstr>Булонський ліс</vt:lpstr>
      <vt:lpstr>Презентация PowerPoint</vt:lpstr>
      <vt:lpstr>Булонський ліс</vt:lpstr>
      <vt:lpstr>Сади Тюїльрі </vt:lpstr>
      <vt:lpstr>Сад Тюїльрі</vt:lpstr>
      <vt:lpstr>Презентация PowerPoint</vt:lpstr>
      <vt:lpstr>Презентация PowerPoint</vt:lpstr>
      <vt:lpstr>Лувр</vt:lpstr>
      <vt:lpstr>Головні сходи лувра</vt:lpstr>
      <vt:lpstr>Бутик Луїс Вітон</vt:lpstr>
      <vt:lpstr>Магазин – салон Крістіан Діор</vt:lpstr>
      <vt:lpstr>Парфумерна</vt:lpstr>
      <vt:lpstr>Університет Сорбонна</vt:lpstr>
      <vt:lpstr>Презентация PowerPoint</vt:lpstr>
      <vt:lpstr>Презентация PowerPoint</vt:lpstr>
      <vt:lpstr>Читальна зала університету</vt:lpstr>
      <vt:lpstr>Віктор Гюго</vt:lpstr>
      <vt:lpstr>Париж…</vt:lpstr>
      <vt:lpstr>Презентация PowerPoint</vt:lpstr>
      <vt:lpstr>Презентация PowerPoint</vt:lpstr>
      <vt:lpstr>Ейфелева вежа</vt:lpstr>
      <vt:lpstr>Презентация PowerPoint</vt:lpstr>
      <vt:lpstr>Ейфелева вежа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Собор Паризької Богоматері</vt:lpstr>
      <vt:lpstr>Собор Паризької Богоматері</vt:lpstr>
      <vt:lpstr>Презентация PowerPoint</vt:lpstr>
      <vt:lpstr>Презентация PowerPoint</vt:lpstr>
      <vt:lpstr>Нотр- дам …</vt:lpstr>
      <vt:lpstr>Дякую за увагу.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Париж відкриває таємниці</dc:title>
  <cp:lastModifiedBy>Ludmila</cp:lastModifiedBy>
  <cp:revision>19</cp:revision>
  <dcterms:modified xsi:type="dcterms:W3CDTF">2016-09-28T18:46:02Z</dcterms:modified>
</cp:coreProperties>
</file>